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 showGuides="1">
      <p:cViewPr>
        <p:scale>
          <a:sx n="94" d="100"/>
          <a:sy n="94" d="100"/>
        </p:scale>
        <p:origin x="204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CD5A2-FD94-4DD3-A39E-6C3C25FE7A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Domain and Range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D1F66-0D51-43F2-AB05-8E8224A093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3859344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5958" y="1008381"/>
            <a:ext cx="10178322" cy="45262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</a:p>
          <a:p>
            <a:pPr marL="0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be able to:</a:t>
            </a:r>
          </a:p>
          <a:p>
            <a:pPr>
              <a:buFontTx/>
              <a:buNone/>
            </a:pPr>
            <a:r>
              <a:rPr lang="en-US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1.  identify the domain and range of a relation.</a:t>
            </a:r>
          </a:p>
          <a:p>
            <a:pPr>
              <a:buFontTx/>
              <a:buNone/>
            </a:pPr>
            <a:r>
              <a:rPr lang="en-US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2.  show relations as sets and mappings.</a:t>
            </a:r>
          </a:p>
          <a:p>
            <a:pPr marL="0" indent="0">
              <a:buNone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6450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620" y="195492"/>
            <a:ext cx="3977946" cy="600557"/>
          </a:xfrm>
        </p:spPr>
        <p:txBody>
          <a:bodyPr>
            <a:noAutofit/>
          </a:bodyPr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254" y="841146"/>
            <a:ext cx="12039380" cy="5821362"/>
          </a:xfrm>
        </p:spPr>
        <p:txBody>
          <a:bodyPr>
            <a:normAutofit/>
          </a:bodyPr>
          <a:lstStyle/>
          <a:p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 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is a set of ordered pairs. </a:t>
            </a:r>
          </a:p>
          <a:p>
            <a:pPr marL="914400" lvl="2" indent="0"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2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{(5,6),(2,7)}</a:t>
            </a:r>
          </a:p>
          <a:p>
            <a:pPr marL="0" indent="0"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 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domain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of a relation is the set of all its x-coordinates. </a:t>
            </a:r>
          </a:p>
          <a:p>
            <a:pPr marL="0" indent="0">
              <a:buNone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 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range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of a relation is the set of all its y-coordinates.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305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0120" y="92075"/>
            <a:ext cx="11931759" cy="27130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t">
            <a:normAutofit/>
          </a:bodyPr>
          <a:lstStyle/>
          <a:p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</a:t>
            </a:r>
            <a:b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the relation {(3,2), (1,6), (-2,0)}, 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domain and range.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9444093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4441" y="56251"/>
            <a:ext cx="11803117" cy="89192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t">
            <a:normAutofit/>
          </a:bodyPr>
          <a:lstStyle/>
          <a:p>
            <a:r>
              <a:rPr lang="en-US" alt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relation {(2,1), (-1,3), (0,4)} can be shown by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" y="894080"/>
            <a:ext cx="3144520" cy="4191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>
            <a:normAutofit/>
          </a:bodyPr>
          <a:lstStyle/>
          <a:p>
            <a:pPr>
              <a:buFontTx/>
              <a:buNone/>
            </a:pPr>
            <a:r>
              <a:rPr lang="en-US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A Table</a:t>
            </a:r>
          </a:p>
          <a:p>
            <a:pPr>
              <a:buFontTx/>
              <a:buNone/>
            </a:pPr>
            <a:endParaRPr lang="en-US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</a:pPr>
            <a:endParaRPr lang="en-US" alt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</a:pPr>
            <a:r>
              <a:rPr lang="en-US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A Mapping</a:t>
            </a:r>
          </a:p>
          <a:p>
            <a:pPr>
              <a:buFontTx/>
              <a:buNone/>
            </a:pPr>
            <a:endParaRPr lang="en-US" altLang="en-US" sz="4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A5FA27F-9523-4543-8B30-D75462029D4F}"/>
              </a:ext>
            </a:extLst>
          </p:cNvPr>
          <p:cNvSpPr/>
          <p:nvPr/>
        </p:nvSpPr>
        <p:spPr>
          <a:xfrm>
            <a:off x="6061314" y="948174"/>
            <a:ext cx="24496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A Graph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7915826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8592" y="77290"/>
            <a:ext cx="11413951" cy="1059498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Ex.2) </a:t>
            </a:r>
            <a:b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the following table, show the relation, domain, range, mapping.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90184" y="1435097"/>
            <a:ext cx="43630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	  -1	  0	  4	  7</a:t>
            </a:r>
            <a:br>
              <a:rPr lang="en-US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	   3	  6	 -1	  3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168593" y="2273624"/>
            <a:ext cx="42062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798630" y="1396460"/>
            <a:ext cx="20175" cy="177062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635712" y="1380158"/>
            <a:ext cx="20175" cy="177062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425941" y="1396460"/>
            <a:ext cx="20175" cy="177062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400387" y="1418794"/>
            <a:ext cx="20175" cy="177062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706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870" y="62221"/>
            <a:ext cx="12431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908512"/>
              </p:ext>
            </p:extLst>
          </p:nvPr>
        </p:nvGraphicFramePr>
        <p:xfrm>
          <a:off x="92870" y="1874520"/>
          <a:ext cx="348015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0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2870" y="729983"/>
            <a:ext cx="12006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the relation, domain, range, and mapping from the given table.</a:t>
            </a:r>
          </a:p>
        </p:txBody>
      </p:sp>
    </p:spTree>
    <p:extLst>
      <p:ext uri="{BB962C8B-B14F-4D97-AF65-F5344CB8AC3E}">
        <p14:creationId xmlns:p14="http://schemas.microsoft.com/office/powerpoint/2010/main" val="2086359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1816100"/>
          </a:xfrm>
        </p:spPr>
        <p:txBody>
          <a:bodyPr>
            <a:normAutofit/>
          </a:bodyPr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the domain, range, relation, graph, ordered pairs,  and mapping 	of the following table.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25921" y="2059069"/>
          <a:ext cx="2702136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21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1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21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1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21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1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774624" y="2059069"/>
          <a:ext cx="2540002" cy="3195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5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5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5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5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5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5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161193" y="2059069"/>
          <a:ext cx="26945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7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326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26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26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26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26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26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2001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</TotalTime>
  <Words>267</Words>
  <Application>Microsoft Office PowerPoint</Application>
  <PresentationFormat>Widescreen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Times New Roman</vt:lpstr>
      <vt:lpstr>Retrospect</vt:lpstr>
      <vt:lpstr>Domain and Range</vt:lpstr>
      <vt:lpstr>PowerPoint Presentation</vt:lpstr>
      <vt:lpstr>Definitions</vt:lpstr>
      <vt:lpstr>EX. 1) Given the relation {(3,2), (1,6), (-2,0)}, find the domain and range.</vt:lpstr>
      <vt:lpstr>The relation {(2,1), (-1,3), (0,4)} can be shown by</vt:lpstr>
      <vt:lpstr>Ex.2)  Given the following table, show the relation, domain, range, mapping.</vt:lpstr>
      <vt:lpstr>PowerPoint Presentation</vt:lpstr>
      <vt:lpstr>Try These  Write the domain, range, relation, graph, ordered pairs,  and mapping  of the following table.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Domain and Range</dc:title>
  <dc:creator>Michael Kuniega</dc:creator>
  <cp:lastModifiedBy>Michael Kuniega</cp:lastModifiedBy>
  <cp:revision>2</cp:revision>
  <dcterms:created xsi:type="dcterms:W3CDTF">2019-11-10T21:00:25Z</dcterms:created>
  <dcterms:modified xsi:type="dcterms:W3CDTF">2019-11-10T21:15:50Z</dcterms:modified>
</cp:coreProperties>
</file>